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12/08/1441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12/08/1441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12/08/1441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12/08/1441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12/08/1441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12/08/1441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12/08/1441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n-GB" dirty="0" smtClean="0">
                <a:solidFill>
                  <a:srgbClr val="FF0000"/>
                </a:solidFill>
              </a:rPr>
              <a:t>Present Perfect &amp; Past 2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997152"/>
          </a:xfrm>
        </p:spPr>
        <p:txBody>
          <a:bodyPr>
            <a:normAutofit fontScale="85000" lnSpcReduction="20000"/>
          </a:bodyPr>
          <a:lstStyle/>
          <a:p>
            <a:pPr algn="l" rtl="0">
              <a:lnSpc>
                <a:spcPct val="150000"/>
              </a:lnSpc>
            </a:pPr>
            <a:r>
              <a:rPr lang="en-GB" sz="2800" dirty="0" smtClean="0"/>
              <a:t>With finished times (like yesterday, in 1990, etc.), we do not use the present perfect, we use past simple</a:t>
            </a:r>
          </a:p>
          <a:p>
            <a:pPr algn="l" rtl="0">
              <a:lnSpc>
                <a:spcPct val="150000"/>
              </a:lnSpc>
            </a:pPr>
            <a:r>
              <a:rPr lang="en-GB" sz="2800" dirty="0" smtClean="0"/>
              <a:t>These times do not extend to present time (NOW)</a:t>
            </a:r>
          </a:p>
          <a:p>
            <a:pPr algn="l" rtl="0">
              <a:lnSpc>
                <a:spcPct val="150000"/>
              </a:lnSpc>
            </a:pPr>
            <a:r>
              <a:rPr lang="en-GB" sz="2800" dirty="0" smtClean="0"/>
              <a:t>So we say:</a:t>
            </a:r>
          </a:p>
          <a:p>
            <a:pPr algn="l" rtl="0">
              <a:lnSpc>
                <a:spcPct val="150000"/>
              </a:lnSpc>
            </a:pPr>
            <a:r>
              <a:rPr lang="en-GB" sz="2800" dirty="0" smtClean="0"/>
              <a:t>I played football a lot  when I was a child.</a:t>
            </a:r>
          </a:p>
          <a:p>
            <a:pPr algn="l" rtl="0">
              <a:lnSpc>
                <a:spcPct val="150000"/>
              </a:lnSpc>
            </a:pPr>
            <a:r>
              <a:rPr lang="en-GB" sz="2800" dirty="0" smtClean="0"/>
              <a:t>NOT * I have played football a lot when I was a Child. ( my childhood is a finished period of time)</a:t>
            </a:r>
          </a:p>
          <a:p>
            <a:pPr algn="l" rtl="0">
              <a:lnSpc>
                <a:spcPct val="150000"/>
              </a:lnSpc>
            </a:pPr>
            <a:r>
              <a:rPr lang="en-GB" sz="2800" dirty="0" smtClean="0"/>
              <a:t>BUT I have attended two lectures today. ( ‘today’ is an  unfinished time)</a:t>
            </a:r>
          </a:p>
          <a:p>
            <a:pPr algn="l" rtl="0">
              <a:lnSpc>
                <a:spcPct val="150000"/>
              </a:lnSpc>
            </a:pPr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algn="l" rtl="0"/>
            <a:r>
              <a:rPr lang="en-GB" sz="4000" dirty="0" smtClean="0"/>
              <a:t>Simply put, </a:t>
            </a:r>
          </a:p>
          <a:p>
            <a:pPr algn="l" rtl="0">
              <a:lnSpc>
                <a:spcPct val="150000"/>
              </a:lnSpc>
            </a:pPr>
            <a:r>
              <a:rPr lang="en-GB" sz="4400" dirty="0" smtClean="0">
                <a:solidFill>
                  <a:srgbClr val="FF0000"/>
                </a:solidFill>
              </a:rPr>
              <a:t>USE THE PAST SIMPLE WITH FINISHED  &amp; DEFINITE TIMES;</a:t>
            </a:r>
          </a:p>
          <a:p>
            <a:pPr algn="l" rtl="0">
              <a:lnSpc>
                <a:spcPct val="150000"/>
              </a:lnSpc>
            </a:pPr>
            <a:r>
              <a:rPr lang="en-GB" sz="4400" dirty="0" smtClean="0">
                <a:solidFill>
                  <a:srgbClr val="00B0F0"/>
                </a:solidFill>
              </a:rPr>
              <a:t>USE THE PRESENT PERFECT WITH UNFINISHED &amp; INDEFINITE TIMES</a:t>
            </a:r>
            <a:endParaRPr lang="en-US" sz="44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836712"/>
            <a:ext cx="4040188" cy="1338163"/>
          </a:xfrm>
        </p:spPr>
        <p:txBody>
          <a:bodyPr/>
          <a:lstStyle/>
          <a:p>
            <a:pPr algn="l" rtl="0"/>
            <a:r>
              <a:rPr lang="en-GB" dirty="0" smtClean="0">
                <a:solidFill>
                  <a:srgbClr val="FF0000"/>
                </a:solidFill>
              </a:rPr>
              <a:t>When = Definite time = Past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342357"/>
          </a:xfrm>
        </p:spPr>
        <p:txBody>
          <a:bodyPr/>
          <a:lstStyle/>
          <a:p>
            <a:pPr algn="l" rtl="0"/>
            <a:r>
              <a:rPr lang="en-GB" dirty="0" smtClean="0"/>
              <a:t>When did the lecture start?</a:t>
            </a:r>
          </a:p>
          <a:p>
            <a:pPr algn="l" rtl="0"/>
            <a:r>
              <a:rPr lang="en-GB" dirty="0" smtClean="0"/>
              <a:t>It started at 10:30.</a:t>
            </a:r>
          </a:p>
          <a:p>
            <a:pPr algn="l" rtl="0"/>
            <a:r>
              <a:rPr lang="en-GB" dirty="0" smtClean="0"/>
              <a:t>When did you arrive?</a:t>
            </a:r>
          </a:p>
          <a:p>
            <a:pPr algn="l" rtl="0"/>
            <a:r>
              <a:rPr lang="en-GB" dirty="0" smtClean="0"/>
              <a:t>I </a:t>
            </a:r>
            <a:r>
              <a:rPr lang="en-GB" dirty="0" smtClean="0"/>
              <a:t>arrived </a:t>
            </a:r>
            <a:r>
              <a:rPr lang="en-GB" dirty="0" smtClean="0"/>
              <a:t>at 10:25.</a:t>
            </a:r>
            <a:endParaRPr lang="en-US" dirty="0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908720"/>
            <a:ext cx="4041775" cy="1266155"/>
          </a:xfrm>
        </p:spPr>
        <p:txBody>
          <a:bodyPr/>
          <a:lstStyle/>
          <a:p>
            <a:pPr algn="l" rtl="0"/>
            <a:r>
              <a:rPr lang="en-GB" dirty="0" smtClean="0">
                <a:solidFill>
                  <a:srgbClr val="FF0000"/>
                </a:solidFill>
              </a:rPr>
              <a:t>What time= Definite = Past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247455" cy="2982317"/>
          </a:xfrm>
        </p:spPr>
        <p:txBody>
          <a:bodyPr/>
          <a:lstStyle/>
          <a:p>
            <a:pPr algn="l" rtl="0"/>
            <a:r>
              <a:rPr lang="en-GB" dirty="0" smtClean="0"/>
              <a:t>What time did we last meet?</a:t>
            </a:r>
          </a:p>
          <a:p>
            <a:pPr algn="l" rtl="0"/>
            <a:r>
              <a:rPr lang="en-GB" dirty="0" smtClean="0"/>
              <a:t>We last met in February.</a:t>
            </a:r>
          </a:p>
          <a:p>
            <a:pPr algn="l" rtl="0"/>
            <a:r>
              <a:rPr lang="en-GB" dirty="0" smtClean="0"/>
              <a:t>What time did you  visit Ali?</a:t>
            </a:r>
          </a:p>
          <a:p>
            <a:pPr algn="l" rtl="0"/>
            <a:r>
              <a:rPr lang="en-GB" dirty="0" smtClean="0"/>
              <a:t>I visited him on Friday.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algn="l" rtl="0">
              <a:lnSpc>
                <a:spcPct val="150000"/>
              </a:lnSpc>
            </a:pPr>
            <a:r>
              <a:rPr lang="en-GB" dirty="0" smtClean="0"/>
              <a:t>More Examples:</a:t>
            </a:r>
          </a:p>
          <a:p>
            <a:pPr algn="l" rtl="0">
              <a:lnSpc>
                <a:spcPct val="150000"/>
              </a:lnSpc>
            </a:pPr>
            <a:r>
              <a:rPr lang="en-GB" dirty="0" smtClean="0"/>
              <a:t>I haven’t studied hard recently.( These days) </a:t>
            </a:r>
          </a:p>
          <a:p>
            <a:pPr algn="l" rtl="0">
              <a:lnSpc>
                <a:spcPct val="150000"/>
              </a:lnSpc>
            </a:pPr>
            <a:r>
              <a:rPr lang="en-GB" dirty="0" smtClean="0"/>
              <a:t>I have never eaten </a:t>
            </a:r>
            <a:r>
              <a:rPr lang="en-GB" dirty="0" err="1" smtClean="0"/>
              <a:t>pacha</a:t>
            </a:r>
            <a:r>
              <a:rPr lang="en-GB" dirty="0" smtClean="0"/>
              <a:t>. (UP TO NOW)</a:t>
            </a:r>
          </a:p>
          <a:p>
            <a:pPr algn="l" rtl="0">
              <a:lnSpc>
                <a:spcPct val="150000"/>
              </a:lnSpc>
            </a:pPr>
            <a:r>
              <a:rPr lang="en-GB" dirty="0" smtClean="0"/>
              <a:t>BUT:</a:t>
            </a:r>
          </a:p>
          <a:p>
            <a:pPr algn="l" rtl="0">
              <a:lnSpc>
                <a:spcPct val="150000"/>
              </a:lnSpc>
            </a:pPr>
            <a:r>
              <a:rPr lang="en-GB" dirty="0" smtClean="0"/>
              <a:t>I saw you in </a:t>
            </a:r>
            <a:r>
              <a:rPr lang="en-GB" dirty="0" err="1" smtClean="0"/>
              <a:t>Ashar</a:t>
            </a:r>
            <a:r>
              <a:rPr lang="en-GB" dirty="0" smtClean="0"/>
              <a:t> last Friday.</a:t>
            </a:r>
          </a:p>
          <a:p>
            <a:pPr algn="l" rtl="0">
              <a:lnSpc>
                <a:spcPct val="150000"/>
              </a:lnSpc>
            </a:pPr>
            <a:r>
              <a:rPr lang="en-GB" dirty="0" smtClean="0"/>
              <a:t>We had a nice lecture in this room </a:t>
            </a:r>
            <a:r>
              <a:rPr lang="en-GB" smtClean="0"/>
              <a:t>on poetry.</a:t>
            </a:r>
            <a:endParaRPr lang="en-GB" dirty="0" smtClean="0"/>
          </a:p>
          <a:p>
            <a:pPr algn="l" rtl="0"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221</Words>
  <Application>Microsoft Office PowerPoint</Application>
  <PresentationFormat>عرض على الشاشة (3:4)‏</PresentationFormat>
  <Paragraphs>26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سمة Office</vt:lpstr>
      <vt:lpstr>Present Perfect &amp; Past 2</vt:lpstr>
      <vt:lpstr>الشريحة 2</vt:lpstr>
      <vt:lpstr>الشريحة 3</vt:lpstr>
      <vt:lpstr>الشريحة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Identifying Complete Sentences</dc:title>
  <dc:creator>Saad Daghir</dc:creator>
  <cp:lastModifiedBy>Saad Daghir</cp:lastModifiedBy>
  <cp:revision>14</cp:revision>
  <dcterms:created xsi:type="dcterms:W3CDTF">2019-11-02T17:39:10Z</dcterms:created>
  <dcterms:modified xsi:type="dcterms:W3CDTF">2020-04-05T18:25:10Z</dcterms:modified>
</cp:coreProperties>
</file>